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B383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4" d="100"/>
          <a:sy n="64" d="100"/>
        </p:scale>
        <p:origin x="32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D7B3A-9386-44B9-A6D8-DDF950BC0483}" type="datetimeFigureOut">
              <a:rPr lang="ko-KR" altLang="en-US" smtClean="0"/>
              <a:t>2019-10-22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195B61-EC69-492B-A025-AA31588F767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285048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D7B3A-9386-44B9-A6D8-DDF950BC0483}" type="datetimeFigureOut">
              <a:rPr lang="ko-KR" altLang="en-US" smtClean="0"/>
              <a:t>2019-10-22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195B61-EC69-492B-A025-AA31588F767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06592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D7B3A-9386-44B9-A6D8-DDF950BC0483}" type="datetimeFigureOut">
              <a:rPr lang="ko-KR" altLang="en-US" smtClean="0"/>
              <a:t>2019-10-22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195B61-EC69-492B-A025-AA31588F767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695480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D7B3A-9386-44B9-A6D8-DDF950BC0483}" type="datetimeFigureOut">
              <a:rPr lang="ko-KR" altLang="en-US" smtClean="0"/>
              <a:t>2019-10-22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195B61-EC69-492B-A025-AA31588F767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170001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D7B3A-9386-44B9-A6D8-DDF950BC0483}" type="datetimeFigureOut">
              <a:rPr lang="ko-KR" altLang="en-US" smtClean="0"/>
              <a:t>2019-10-22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195B61-EC69-492B-A025-AA31588F767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739651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D7B3A-9386-44B9-A6D8-DDF950BC0483}" type="datetimeFigureOut">
              <a:rPr lang="ko-KR" altLang="en-US" smtClean="0"/>
              <a:t>2019-10-22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195B61-EC69-492B-A025-AA31588F767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598912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D7B3A-9386-44B9-A6D8-DDF950BC0483}" type="datetimeFigureOut">
              <a:rPr lang="ko-KR" altLang="en-US" smtClean="0"/>
              <a:t>2019-10-22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195B61-EC69-492B-A025-AA31588F767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827313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D7B3A-9386-44B9-A6D8-DDF950BC0483}" type="datetimeFigureOut">
              <a:rPr lang="ko-KR" altLang="en-US" smtClean="0"/>
              <a:t>2019-10-22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195B61-EC69-492B-A025-AA31588F767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287185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D7B3A-9386-44B9-A6D8-DDF950BC0483}" type="datetimeFigureOut">
              <a:rPr lang="ko-KR" altLang="en-US" smtClean="0"/>
              <a:t>2019-10-22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195B61-EC69-492B-A025-AA31588F767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398344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D7B3A-9386-44B9-A6D8-DDF950BC0483}" type="datetimeFigureOut">
              <a:rPr lang="ko-KR" altLang="en-US" smtClean="0"/>
              <a:t>2019-10-22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195B61-EC69-492B-A025-AA31588F767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670214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D7B3A-9386-44B9-A6D8-DDF950BC0483}" type="datetimeFigureOut">
              <a:rPr lang="ko-KR" altLang="en-US" smtClean="0"/>
              <a:t>2019-10-22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195B61-EC69-492B-A025-AA31588F767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50281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AD7B3A-9386-44B9-A6D8-DDF950BC0483}" type="datetimeFigureOut">
              <a:rPr lang="ko-KR" altLang="en-US" smtClean="0"/>
              <a:t>2019-10-22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195B61-EC69-492B-A025-AA31588F767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97421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20798436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pic>
        <p:nvPicPr>
          <p:cNvPr id="1025" name="_x142482104" descr="EMB0000647c223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그림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16184" y="228600"/>
            <a:ext cx="7962066" cy="39383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28797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20798436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pic>
        <p:nvPicPr>
          <p:cNvPr id="1025" name="_x142482104" descr="EMB0000647c223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그림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14967" y="2965680"/>
            <a:ext cx="7962066" cy="39383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52936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20798436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pic>
        <p:nvPicPr>
          <p:cNvPr id="1025" name="_x142482104" descr="EMB0000647c223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그림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14967" y="2097157"/>
            <a:ext cx="7962066" cy="39383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405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0</Words>
  <Application>Microsoft Office PowerPoint</Application>
  <PresentationFormat>와이드스크린</PresentationFormat>
  <Paragraphs>0</Paragraphs>
  <Slides>3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3</vt:i4>
      </vt:variant>
    </vt:vector>
  </HeadingPairs>
  <TitlesOfParts>
    <vt:vector size="6" baseType="lpstr">
      <vt:lpstr>맑은 고딕</vt:lpstr>
      <vt:lpstr>Arial</vt:lpstr>
      <vt:lpstr>Office 테마</vt:lpstr>
      <vt:lpstr>PowerPoint 프레젠테이션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정은영</dc:creator>
  <cp:lastModifiedBy>정은영</cp:lastModifiedBy>
  <cp:revision>4</cp:revision>
  <dcterms:created xsi:type="dcterms:W3CDTF">2019-10-16T04:22:02Z</dcterms:created>
  <dcterms:modified xsi:type="dcterms:W3CDTF">2019-10-22T05:33:21Z</dcterms:modified>
</cp:coreProperties>
</file>